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10691813" cy="7559675"/>
  <p:notesSz cx="6797675" cy="9926638"/>
  <p:defaultTextStyle>
    <a:defPPr>
      <a:defRPr lang="ja-JP"/>
    </a:defPPr>
    <a:lvl1pPr marL="0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1pPr>
    <a:lvl2pPr marL="375636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2pPr>
    <a:lvl3pPr marL="751271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3pPr>
    <a:lvl4pPr marL="1126907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4pPr>
    <a:lvl5pPr marL="1502542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5pPr>
    <a:lvl6pPr marL="1878178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6pPr>
    <a:lvl7pPr marL="2253813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7pPr>
    <a:lvl8pPr marL="2629449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8pPr>
    <a:lvl9pPr marL="3005084" algn="l" defTabSz="751271" rtl="0" eaLnBrk="1" latinLnBrk="0" hangingPunct="1">
      <a:defRPr kumimoji="1" sz="147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FE1402"/>
    <a:srgbClr val="E4290A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40" d="100"/>
          <a:sy n="40" d="100"/>
        </p:scale>
        <p:origin x="1872" y="58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27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1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67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8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91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52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11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30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03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40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3AD0C-2F50-4042-80BC-B3C6EF2DED79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9A8D-8A1C-4CE8-9DA1-CE5D1A583A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56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5" t="28064" r="12817" b="27796"/>
          <a:stretch/>
        </p:blipFill>
        <p:spPr>
          <a:xfrm>
            <a:off x="407673" y="2050996"/>
            <a:ext cx="3058752" cy="258505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31451" y="5068956"/>
            <a:ext cx="322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○○○○商店</a:t>
            </a:r>
            <a:endParaRPr lang="en-US" altLang="ja-JP" sz="18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" y="-3780994"/>
            <a:ext cx="1069181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" y="-2095842"/>
            <a:ext cx="1069181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14159" y="0"/>
            <a:ext cx="1" cy="75596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316461" y="0"/>
            <a:ext cx="1" cy="75596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3557637" y="0"/>
            <a:ext cx="1" cy="75596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6798812" y="0"/>
            <a:ext cx="1" cy="75596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0039987" y="0"/>
            <a:ext cx="1" cy="75596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5" t="28064" r="12817" b="27796"/>
          <a:stretch/>
        </p:blipFill>
        <p:spPr>
          <a:xfrm>
            <a:off x="3660038" y="2050996"/>
            <a:ext cx="3058752" cy="2585051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5" t="28064" r="12817" b="27796"/>
          <a:stretch/>
        </p:blipFill>
        <p:spPr>
          <a:xfrm>
            <a:off x="6888646" y="2050996"/>
            <a:ext cx="3058752" cy="2585051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0" y="884420"/>
            <a:ext cx="10691813" cy="749508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E1402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 flipH="1">
            <a:off x="10676822" y="0"/>
            <a:ext cx="1" cy="755967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-14991" y="5940786"/>
            <a:ext cx="10691813" cy="749508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E1402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6462" y="4614189"/>
            <a:ext cx="3226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～正しい情報をもとに冷静な行動を～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72625" y="5068955"/>
            <a:ext cx="322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○○○○商店</a:t>
            </a:r>
            <a:endParaRPr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41385" y="4610153"/>
            <a:ext cx="3226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～正しい情報をもとに冷静な行動を～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18872" y="5068954"/>
            <a:ext cx="322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○○○○商店</a:t>
            </a:r>
            <a:endParaRPr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11274" y="4610153"/>
            <a:ext cx="3226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～正しい情報をもとに冷静な行動を～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328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829" y="1422613"/>
            <a:ext cx="3445776" cy="570275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928135" y="215757"/>
            <a:ext cx="4417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完成イメージ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879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41</Words>
  <Application>Microsoft Office PowerPoint</Application>
  <PresentationFormat>ユーザー設定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C14-1384</dc:creator>
  <cp:lastModifiedBy>南 ララ</cp:lastModifiedBy>
  <cp:revision>16</cp:revision>
  <cp:lastPrinted>2020-08-13T00:59:45Z</cp:lastPrinted>
  <dcterms:created xsi:type="dcterms:W3CDTF">2020-08-04T07:55:45Z</dcterms:created>
  <dcterms:modified xsi:type="dcterms:W3CDTF">2020-08-19T07:26:43Z</dcterms:modified>
</cp:coreProperties>
</file>