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</p:sldIdLst>
  <p:sldSz cx="10691813" cy="7559675"/>
  <p:notesSz cx="6797675" cy="9926638"/>
  <p:defaultTextStyle>
    <a:defPPr>
      <a:defRPr lang="ja-JP"/>
    </a:defPPr>
    <a:lvl1pPr marL="0" algn="l" defTabSz="751271" rtl="0" eaLnBrk="1" latinLnBrk="0" hangingPunct="1">
      <a:defRPr kumimoji="1" sz="1479" kern="1200">
        <a:solidFill>
          <a:schemeClr val="tx1"/>
        </a:solidFill>
        <a:latin typeface="+mn-lt"/>
        <a:ea typeface="+mn-ea"/>
        <a:cs typeface="+mn-cs"/>
      </a:defRPr>
    </a:lvl1pPr>
    <a:lvl2pPr marL="375636" algn="l" defTabSz="751271" rtl="0" eaLnBrk="1" latinLnBrk="0" hangingPunct="1">
      <a:defRPr kumimoji="1" sz="1479" kern="1200">
        <a:solidFill>
          <a:schemeClr val="tx1"/>
        </a:solidFill>
        <a:latin typeface="+mn-lt"/>
        <a:ea typeface="+mn-ea"/>
        <a:cs typeface="+mn-cs"/>
      </a:defRPr>
    </a:lvl2pPr>
    <a:lvl3pPr marL="751271" algn="l" defTabSz="751271" rtl="0" eaLnBrk="1" latinLnBrk="0" hangingPunct="1">
      <a:defRPr kumimoji="1" sz="1479" kern="1200">
        <a:solidFill>
          <a:schemeClr val="tx1"/>
        </a:solidFill>
        <a:latin typeface="+mn-lt"/>
        <a:ea typeface="+mn-ea"/>
        <a:cs typeface="+mn-cs"/>
      </a:defRPr>
    </a:lvl3pPr>
    <a:lvl4pPr marL="1126907" algn="l" defTabSz="751271" rtl="0" eaLnBrk="1" latinLnBrk="0" hangingPunct="1">
      <a:defRPr kumimoji="1" sz="1479" kern="1200">
        <a:solidFill>
          <a:schemeClr val="tx1"/>
        </a:solidFill>
        <a:latin typeface="+mn-lt"/>
        <a:ea typeface="+mn-ea"/>
        <a:cs typeface="+mn-cs"/>
      </a:defRPr>
    </a:lvl4pPr>
    <a:lvl5pPr marL="1502542" algn="l" defTabSz="751271" rtl="0" eaLnBrk="1" latinLnBrk="0" hangingPunct="1">
      <a:defRPr kumimoji="1" sz="1479" kern="1200">
        <a:solidFill>
          <a:schemeClr val="tx1"/>
        </a:solidFill>
        <a:latin typeface="+mn-lt"/>
        <a:ea typeface="+mn-ea"/>
        <a:cs typeface="+mn-cs"/>
      </a:defRPr>
    </a:lvl5pPr>
    <a:lvl6pPr marL="1878178" algn="l" defTabSz="751271" rtl="0" eaLnBrk="1" latinLnBrk="0" hangingPunct="1">
      <a:defRPr kumimoji="1" sz="1479" kern="1200">
        <a:solidFill>
          <a:schemeClr val="tx1"/>
        </a:solidFill>
        <a:latin typeface="+mn-lt"/>
        <a:ea typeface="+mn-ea"/>
        <a:cs typeface="+mn-cs"/>
      </a:defRPr>
    </a:lvl6pPr>
    <a:lvl7pPr marL="2253813" algn="l" defTabSz="751271" rtl="0" eaLnBrk="1" latinLnBrk="0" hangingPunct="1">
      <a:defRPr kumimoji="1" sz="1479" kern="1200">
        <a:solidFill>
          <a:schemeClr val="tx1"/>
        </a:solidFill>
        <a:latin typeface="+mn-lt"/>
        <a:ea typeface="+mn-ea"/>
        <a:cs typeface="+mn-cs"/>
      </a:defRPr>
    </a:lvl7pPr>
    <a:lvl8pPr marL="2629449" algn="l" defTabSz="751271" rtl="0" eaLnBrk="1" latinLnBrk="0" hangingPunct="1">
      <a:defRPr kumimoji="1" sz="1479" kern="1200">
        <a:solidFill>
          <a:schemeClr val="tx1"/>
        </a:solidFill>
        <a:latin typeface="+mn-lt"/>
        <a:ea typeface="+mn-ea"/>
        <a:cs typeface="+mn-cs"/>
      </a:defRPr>
    </a:lvl8pPr>
    <a:lvl9pPr marL="3005084" algn="l" defTabSz="751271" rtl="0" eaLnBrk="1" latinLnBrk="0" hangingPunct="1">
      <a:defRPr kumimoji="1" sz="147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00"/>
    <a:srgbClr val="FE1402"/>
    <a:srgbClr val="E4290A"/>
    <a:srgbClr val="F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40" d="100"/>
          <a:sy n="40" d="100"/>
        </p:scale>
        <p:origin x="1872" y="584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AD0C-2F50-4042-80BC-B3C6EF2DED7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9A8D-8A1C-4CE8-9DA1-CE5D1A583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27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AD0C-2F50-4042-80BC-B3C6EF2DED7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9A8D-8A1C-4CE8-9DA1-CE5D1A583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1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AD0C-2F50-4042-80BC-B3C6EF2DED7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9A8D-8A1C-4CE8-9DA1-CE5D1A583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67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AD0C-2F50-4042-80BC-B3C6EF2DED7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9A8D-8A1C-4CE8-9DA1-CE5D1A583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8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AD0C-2F50-4042-80BC-B3C6EF2DED7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9A8D-8A1C-4CE8-9DA1-CE5D1A583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2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AD0C-2F50-4042-80BC-B3C6EF2DED7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9A8D-8A1C-4CE8-9DA1-CE5D1A583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919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AD0C-2F50-4042-80BC-B3C6EF2DED7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9A8D-8A1C-4CE8-9DA1-CE5D1A583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52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AD0C-2F50-4042-80BC-B3C6EF2DED7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9A8D-8A1C-4CE8-9DA1-CE5D1A583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113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AD0C-2F50-4042-80BC-B3C6EF2DED7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9A8D-8A1C-4CE8-9DA1-CE5D1A583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305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AD0C-2F50-4042-80BC-B3C6EF2DED7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9A8D-8A1C-4CE8-9DA1-CE5D1A583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031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AD0C-2F50-4042-80BC-B3C6EF2DED7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9A8D-8A1C-4CE8-9DA1-CE5D1A583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40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3AD0C-2F50-4042-80BC-B3C6EF2DED7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9A8D-8A1C-4CE8-9DA1-CE5D1A583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562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65" t="28064" r="12817" b="27796"/>
          <a:stretch/>
        </p:blipFill>
        <p:spPr>
          <a:xfrm>
            <a:off x="407673" y="2050996"/>
            <a:ext cx="3058752" cy="2585051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31451" y="5068956"/>
            <a:ext cx="3226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○○○○商店</a:t>
            </a:r>
            <a:endParaRPr lang="en-US" altLang="ja-JP" sz="18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1" y="-3780994"/>
            <a:ext cx="1069181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1" y="-2095842"/>
            <a:ext cx="1069181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H="1">
            <a:off x="14159" y="0"/>
            <a:ext cx="1" cy="755967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H="1">
            <a:off x="316461" y="0"/>
            <a:ext cx="1" cy="755967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H="1">
            <a:off x="3557637" y="0"/>
            <a:ext cx="1" cy="755967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>
            <a:off x="6798812" y="0"/>
            <a:ext cx="1" cy="755967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10039987" y="0"/>
            <a:ext cx="1" cy="755967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図 3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65" t="28064" r="12817" b="27796"/>
          <a:stretch/>
        </p:blipFill>
        <p:spPr>
          <a:xfrm>
            <a:off x="3660038" y="2050996"/>
            <a:ext cx="3058752" cy="2585051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65" t="28064" r="12817" b="27796"/>
          <a:stretch/>
        </p:blipFill>
        <p:spPr>
          <a:xfrm>
            <a:off x="6888646" y="2050996"/>
            <a:ext cx="3058752" cy="2585051"/>
          </a:xfrm>
          <a:prstGeom prst="rect">
            <a:avLst/>
          </a:prstGeom>
        </p:spPr>
      </p:pic>
      <p:sp>
        <p:nvSpPr>
          <p:cNvPr id="41" name="正方形/長方形 40"/>
          <p:cNvSpPr/>
          <p:nvPr/>
        </p:nvSpPr>
        <p:spPr>
          <a:xfrm>
            <a:off x="0" y="884420"/>
            <a:ext cx="10691813" cy="749508"/>
          </a:xfrm>
          <a:prstGeom prst="rect">
            <a:avLst/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E1402"/>
              </a:solidFill>
            </a:endParaRPr>
          </a:p>
        </p:txBody>
      </p:sp>
      <p:cxnSp>
        <p:nvCxnSpPr>
          <p:cNvPr id="43" name="直線コネクタ 42"/>
          <p:cNvCxnSpPr/>
          <p:nvPr/>
        </p:nvCxnSpPr>
        <p:spPr>
          <a:xfrm flipH="1">
            <a:off x="10676822" y="0"/>
            <a:ext cx="1" cy="755967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正方形/長方形 43"/>
          <p:cNvSpPr/>
          <p:nvPr/>
        </p:nvSpPr>
        <p:spPr>
          <a:xfrm>
            <a:off x="-14991" y="5940786"/>
            <a:ext cx="10691813" cy="749508"/>
          </a:xfrm>
          <a:prstGeom prst="rect">
            <a:avLst/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E1402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16462" y="4614189"/>
            <a:ext cx="3226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～正しい情報をもとに冷静な行動を～</a:t>
            </a:r>
            <a:endParaRPr lang="ja-JP" altLang="en-US" sz="1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572625" y="5068955"/>
            <a:ext cx="3226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○○○○商店</a:t>
            </a:r>
            <a:endParaRPr lang="ja-JP" altLang="en-US" sz="1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541385" y="4610153"/>
            <a:ext cx="3226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～正しい情報をもとに冷静な行動を～</a:t>
            </a:r>
            <a:endParaRPr lang="ja-JP" altLang="en-US" sz="1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818872" y="5068954"/>
            <a:ext cx="3226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○○○○商店</a:t>
            </a:r>
            <a:endParaRPr lang="ja-JP" altLang="en-US" sz="1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811274" y="4610153"/>
            <a:ext cx="3226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～正しい情報をもとに冷静な行動を～</a:t>
            </a:r>
            <a:endParaRPr lang="ja-JP" altLang="en-US" sz="1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3285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9829" y="1422613"/>
            <a:ext cx="3445776" cy="570275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928135" y="215757"/>
            <a:ext cx="4417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 smtClean="0"/>
              <a:t>完成イメージ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8793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41</Words>
  <Application>Microsoft Office PowerPoint</Application>
  <PresentationFormat>ユーザー設定</PresentationFormat>
  <Paragraphs>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HGS創英角ｺﾞｼｯｸUB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C14-1384</dc:creator>
  <cp:lastModifiedBy>南 ララ</cp:lastModifiedBy>
  <cp:revision>16</cp:revision>
  <cp:lastPrinted>2020-08-13T00:59:45Z</cp:lastPrinted>
  <dcterms:created xsi:type="dcterms:W3CDTF">2020-08-04T07:55:45Z</dcterms:created>
  <dcterms:modified xsi:type="dcterms:W3CDTF">2020-08-19T07:26:43Z</dcterms:modified>
</cp:coreProperties>
</file>