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48" d="100"/>
          <a:sy n="48" d="100"/>
        </p:scale>
        <p:origin x="2168" y="3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1FF6-7BC3-46D2-A99C-B13386DDDABD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1D1DF-6761-4423-9F67-20C6ECC6FD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60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1FF6-7BC3-46D2-A99C-B13386DDDABD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1D1DF-6761-4423-9F67-20C6ECC6FD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580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1FF6-7BC3-46D2-A99C-B13386DDDABD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1D1DF-6761-4423-9F67-20C6ECC6FD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55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1FF6-7BC3-46D2-A99C-B13386DDDABD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1D1DF-6761-4423-9F67-20C6ECC6FD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636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1FF6-7BC3-46D2-A99C-B13386DDDABD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1D1DF-6761-4423-9F67-20C6ECC6FD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571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1FF6-7BC3-46D2-A99C-B13386DDDABD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1D1DF-6761-4423-9F67-20C6ECC6FD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483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1FF6-7BC3-46D2-A99C-B13386DDDABD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1D1DF-6761-4423-9F67-20C6ECC6FD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8933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1FF6-7BC3-46D2-A99C-B13386DDDABD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1D1DF-6761-4423-9F67-20C6ECC6FD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390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1FF6-7BC3-46D2-A99C-B13386DDDABD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1D1DF-6761-4423-9F67-20C6ECC6FD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395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1FF6-7BC3-46D2-A99C-B13386DDDABD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1D1DF-6761-4423-9F67-20C6ECC6FD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539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1FF6-7BC3-46D2-A99C-B13386DDDABD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1D1DF-6761-4423-9F67-20C6ECC6FD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7760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B1FF6-7BC3-46D2-A99C-B13386DDDABD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1D1DF-6761-4423-9F67-20C6ECC6FD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10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/>
        </p:nvSpPr>
        <p:spPr>
          <a:xfrm>
            <a:off x="0" y="0"/>
            <a:ext cx="6858000" cy="9906000"/>
          </a:xfrm>
          <a:prstGeom prst="roundRect">
            <a:avLst>
              <a:gd name="adj" fmla="val 7589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49" t="28235" r="12624" b="27667"/>
          <a:stretch/>
        </p:blipFill>
        <p:spPr>
          <a:xfrm>
            <a:off x="379901" y="165371"/>
            <a:ext cx="6098196" cy="5120624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0" y="5330762"/>
            <a:ext cx="685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～正しい情報をもとに冷静な行動を～</a:t>
            </a:r>
            <a:endParaRPr kumimoji="1" lang="ja-JP" altLang="en-US" sz="2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" y="6248939"/>
            <a:ext cx="6857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b="1" dirty="0" smtClean="0"/>
              <a:t>㈱○○○○　</a:t>
            </a:r>
            <a:r>
              <a:rPr lang="ja-JP" altLang="en-US" sz="4000" b="1" dirty="0" smtClean="0"/>
              <a:t>は</a:t>
            </a:r>
            <a:endParaRPr kumimoji="1" lang="ja-JP" altLang="en-US" sz="40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7515574"/>
            <a:ext cx="6858000" cy="1955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000"/>
              </a:lnSpc>
            </a:pPr>
            <a:r>
              <a:rPr lang="ja-JP" altLang="en-US" sz="28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香川県、香川県人権啓発推進会議の</a:t>
            </a:r>
            <a:endParaRPr lang="en-US" altLang="ja-JP" sz="280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>
              <a:lnSpc>
                <a:spcPts val="5000"/>
              </a:lnSpc>
            </a:pPr>
            <a:r>
              <a:rPr lang="ja-JP" altLang="en-US" sz="3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「ＮＯ　コロナハラスメント」</a:t>
            </a:r>
            <a:endParaRPr lang="en-US" altLang="ja-JP" sz="36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ts val="5000"/>
              </a:lnSpc>
            </a:pPr>
            <a:r>
              <a:rPr lang="ja-JP" altLang="en-US" sz="28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啓発キャンペーンに参加しています</a:t>
            </a:r>
            <a:endParaRPr kumimoji="1" lang="ja-JP" altLang="en-US" sz="28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244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/>
        </p:nvSpPr>
        <p:spPr>
          <a:xfrm>
            <a:off x="0" y="0"/>
            <a:ext cx="6858000" cy="9906000"/>
          </a:xfrm>
          <a:prstGeom prst="roundRect">
            <a:avLst>
              <a:gd name="adj" fmla="val 7589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49" t="28235" r="12624" b="27667"/>
          <a:stretch/>
        </p:blipFill>
        <p:spPr>
          <a:xfrm>
            <a:off x="379901" y="165371"/>
            <a:ext cx="6098196" cy="5120624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0" y="5330762"/>
            <a:ext cx="685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～正しい情報をもとに冷静な行動を～</a:t>
            </a:r>
            <a:endParaRPr kumimoji="1" lang="ja-JP" altLang="en-US" sz="2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" y="6248939"/>
            <a:ext cx="6857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b="1" dirty="0" smtClean="0"/>
              <a:t>○○○○商店　</a:t>
            </a:r>
            <a:r>
              <a:rPr lang="ja-JP" altLang="en-US" sz="4000" b="1" dirty="0" smtClean="0"/>
              <a:t>は</a:t>
            </a:r>
            <a:endParaRPr kumimoji="1" lang="ja-JP" altLang="en-US" sz="40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7515574"/>
            <a:ext cx="6858000" cy="1955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000"/>
              </a:lnSpc>
            </a:pPr>
            <a:r>
              <a:rPr lang="ja-JP" altLang="en-US" sz="28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香川県、香川県人権啓発推進会議の</a:t>
            </a:r>
            <a:endParaRPr lang="en-US" altLang="ja-JP" sz="280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>
              <a:lnSpc>
                <a:spcPts val="5000"/>
              </a:lnSpc>
            </a:pPr>
            <a:r>
              <a:rPr lang="ja-JP" altLang="en-US" sz="3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「ＮＯ　コロナハラスメント」</a:t>
            </a:r>
            <a:endParaRPr lang="en-US" altLang="ja-JP" sz="36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ts val="5000"/>
              </a:lnSpc>
            </a:pPr>
            <a:r>
              <a:rPr lang="ja-JP" altLang="en-US" sz="28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啓発キャンペーンに参加しています</a:t>
            </a:r>
            <a:endParaRPr kumimoji="1" lang="ja-JP" altLang="en-US" sz="28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0384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/>
          <a:srcRect l="3529" t="16216" r="75560" b="29056"/>
          <a:stretch/>
        </p:blipFill>
        <p:spPr>
          <a:xfrm>
            <a:off x="1166191" y="2438400"/>
            <a:ext cx="4320208" cy="6012662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120348" y="702365"/>
            <a:ext cx="44527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イメージ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24674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</TotalTime>
  <Words>72</Words>
  <Application>Microsoft Office PowerPoint</Application>
  <PresentationFormat>A4 210 x 297 mm</PresentationFormat>
  <Paragraphs>11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ＭＳ Ｐゴシック</vt:lpstr>
      <vt:lpstr>ＭＳ 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C14-1384</dc:creator>
  <cp:lastModifiedBy>南 ララ</cp:lastModifiedBy>
  <cp:revision>7</cp:revision>
  <cp:lastPrinted>2020-08-13T01:08:38Z</cp:lastPrinted>
  <dcterms:created xsi:type="dcterms:W3CDTF">2020-08-07T03:38:21Z</dcterms:created>
  <dcterms:modified xsi:type="dcterms:W3CDTF">2020-08-19T06:25:06Z</dcterms:modified>
</cp:coreProperties>
</file>