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168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6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58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55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63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57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8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93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39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39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53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6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B1FF6-7BC3-46D2-A99C-B13386DDDABD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D1DF-6761-4423-9F67-20C6ECC6F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10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0" y="0"/>
            <a:ext cx="6858000" cy="9906000"/>
          </a:xfrm>
          <a:prstGeom prst="roundRect">
            <a:avLst>
              <a:gd name="adj" fmla="val 7589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9" t="28235" r="12624" b="27667"/>
          <a:stretch/>
        </p:blipFill>
        <p:spPr>
          <a:xfrm>
            <a:off x="379901" y="165371"/>
            <a:ext cx="6098196" cy="512062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5330762"/>
            <a:ext cx="685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～正しい情報をもとに冷静な行動を～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6248939"/>
            <a:ext cx="6857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 smtClean="0"/>
              <a:t>㈱○○○○　</a:t>
            </a:r>
            <a:r>
              <a:rPr lang="ja-JP" altLang="en-US" sz="4000" b="1" dirty="0" smtClean="0"/>
              <a:t>は</a:t>
            </a:r>
            <a:endParaRPr kumimoji="1" lang="ja-JP" altLang="en-US" sz="4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7515574"/>
            <a:ext cx="6858000" cy="1955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2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香川県、香川県人権啓発推進会議の</a:t>
            </a:r>
            <a:endParaRPr lang="en-US" altLang="ja-JP" sz="28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「ＮＯ　コロナハラスメント」</a:t>
            </a:r>
            <a:endParaRPr lang="en-US" altLang="ja-JP" sz="3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2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啓発キャンペーンに参加しています</a:t>
            </a:r>
            <a:endParaRPr kumimoji="1"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4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0" y="0"/>
            <a:ext cx="6858000" cy="9906000"/>
          </a:xfrm>
          <a:prstGeom prst="roundRect">
            <a:avLst>
              <a:gd name="adj" fmla="val 7589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9" t="28235" r="12624" b="27667"/>
          <a:stretch/>
        </p:blipFill>
        <p:spPr>
          <a:xfrm>
            <a:off x="379901" y="165371"/>
            <a:ext cx="6098196" cy="512062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5330762"/>
            <a:ext cx="685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～正しい情報をもとに冷静な行動を～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6248939"/>
            <a:ext cx="6857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 smtClean="0"/>
              <a:t>○○○○商店　</a:t>
            </a:r>
            <a:r>
              <a:rPr lang="ja-JP" altLang="en-US" sz="4000" b="1" dirty="0" smtClean="0"/>
              <a:t>は</a:t>
            </a:r>
            <a:endParaRPr kumimoji="1" lang="ja-JP" altLang="en-US" sz="4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7515574"/>
            <a:ext cx="6858000" cy="1955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2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香川県、香川県人権啓発推進会議の</a:t>
            </a:r>
            <a:endParaRPr lang="en-US" altLang="ja-JP" sz="28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「ＮＯ　コロナハラスメント」</a:t>
            </a:r>
            <a:endParaRPr lang="en-US" altLang="ja-JP" sz="3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2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啓発キャンペーンに参加しています</a:t>
            </a:r>
            <a:endParaRPr kumimoji="1"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38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3529" t="16216" r="75560" b="29056"/>
          <a:stretch/>
        </p:blipFill>
        <p:spPr>
          <a:xfrm>
            <a:off x="1166191" y="2438400"/>
            <a:ext cx="4320208" cy="601266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120348" y="702365"/>
            <a:ext cx="4452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イメージ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467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72</Words>
  <Application>Microsoft Office PowerPoint</Application>
  <PresentationFormat>A4 210 x 297 mm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C14-1384</dc:creator>
  <cp:lastModifiedBy>南 ララ</cp:lastModifiedBy>
  <cp:revision>7</cp:revision>
  <cp:lastPrinted>2020-08-13T01:08:38Z</cp:lastPrinted>
  <dcterms:created xsi:type="dcterms:W3CDTF">2020-08-07T03:38:21Z</dcterms:created>
  <dcterms:modified xsi:type="dcterms:W3CDTF">2020-08-19T06:25:06Z</dcterms:modified>
</cp:coreProperties>
</file>